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676D55-169A-4479-6D59-69977594E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Δημιουργια σχολικησ χορωδιας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B4307BC-DE93-BD56-858A-E2E4A5EF7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531" y="3613211"/>
            <a:ext cx="4189359" cy="603682"/>
          </a:xfrm>
        </p:spPr>
        <p:txBody>
          <a:bodyPr>
            <a:normAutofit/>
          </a:bodyPr>
          <a:lstStyle/>
          <a:p>
            <a:pPr algn="r"/>
            <a:r>
              <a:rPr lang="el-GR" sz="2000" dirty="0"/>
              <a:t>Συντομοσ ΟΔΗΓΟΣ ΓΙΑ ΔΑΣΚΑΛΟΥΣ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67ADC-8438-6B13-D9D9-6C282B4041FB}"/>
              </a:ext>
            </a:extLst>
          </p:cNvPr>
          <p:cNvSpPr txBox="1"/>
          <p:nvPr/>
        </p:nvSpPr>
        <p:spPr>
          <a:xfrm>
            <a:off x="5983549" y="5504155"/>
            <a:ext cx="547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Εισηγήτρια: Βασιλική Βλέτση, ΠΕ79.01-ΜΟΥΣΙΚΗΣ</a:t>
            </a:r>
          </a:p>
        </p:txBody>
      </p:sp>
    </p:spTree>
    <p:extLst>
      <p:ext uri="{BB962C8B-B14F-4D97-AF65-F5344CB8AC3E}">
        <p14:creationId xmlns:p14="http://schemas.microsoft.com/office/powerpoint/2010/main" val="279041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412274D3-C1DB-DD73-BE36-7E3CDF1F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Ρολοι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A943FB05-F74A-38FD-BAAB-8ED26397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55035"/>
            <a:ext cx="8757741" cy="3450613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n-US" sz="2400" dirty="0"/>
              <a:t>Performers</a:t>
            </a:r>
            <a:r>
              <a:rPr lang="el-GR" sz="2400" dirty="0"/>
              <a:t> (Εκτελεστές-Ερμηνευτές)</a:t>
            </a:r>
          </a:p>
          <a:p>
            <a:pPr lvl="1"/>
            <a:r>
              <a:rPr lang="el-GR" sz="2400" dirty="0"/>
              <a:t>Χορωδοί (παιδιά)</a:t>
            </a:r>
            <a:endParaRPr lang="en-US" sz="2400" dirty="0"/>
          </a:p>
          <a:p>
            <a:pPr lvl="1"/>
            <a:r>
              <a:rPr lang="el-GR" sz="2400" dirty="0"/>
              <a:t>Μουσικοί (παιδιά – δάσκαλος/α – έτοιμη μουσική συνοδεία)</a:t>
            </a:r>
          </a:p>
          <a:p>
            <a:pPr lvl="1"/>
            <a:r>
              <a:rPr lang="el-GR" sz="2400" dirty="0"/>
              <a:t>Μαέστρος (δάσκαλος/α)</a:t>
            </a:r>
          </a:p>
          <a:p>
            <a:r>
              <a:rPr lang="el-GR" sz="2400" dirty="0"/>
              <a:t>Κοινό</a:t>
            </a:r>
            <a:endParaRPr lang="en-US" sz="2400" dirty="0"/>
          </a:p>
          <a:p>
            <a:pPr marL="457200" lvl="1" indent="0">
              <a:buNone/>
            </a:pPr>
            <a:endParaRPr lang="el-GR" dirty="0"/>
          </a:p>
          <a:p>
            <a:pPr lvl="1"/>
            <a:endParaRPr lang="el-GR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4982AE5-B9E1-FD0C-DB85-4C9DA4722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65" y="399996"/>
            <a:ext cx="2300289" cy="12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nductor PNG Transparent Images Free Download | Vector Files | Pngtree">
            <a:extLst>
              <a:ext uri="{FF2B5EF4-FFF2-40B4-BE49-F238E27FC236}">
                <a16:creationId xmlns:a16="http://schemas.microsoft.com/office/drawing/2014/main" id="{8D00FBBE-4719-0655-3425-A143CD10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65" y="3333804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5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923627-36CA-00B6-07E0-B4AAFB28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Χορωδοι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95E200-5CE6-07E5-C617-621E08F94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Συγχρονισμός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/>
              <a:t>Ησυχία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/>
              <a:t>Πράξη/τραγούδι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l-GR" sz="2400" dirty="0"/>
              <a:t>Ησυχία</a:t>
            </a:r>
          </a:p>
        </p:txBody>
      </p:sp>
      <p:pic>
        <p:nvPicPr>
          <p:cNvPr id="2052" name="Picture 4" descr="Silence Icons - Free SVG &amp; PNG Silence Images - Noun Project">
            <a:extLst>
              <a:ext uri="{FF2B5EF4-FFF2-40B4-BE49-F238E27FC236}">
                <a16:creationId xmlns:a16="http://schemas.microsoft.com/office/drawing/2014/main" id="{F3BFB747-4166-F5BB-2352-65DB4936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7" y="2349107"/>
            <a:ext cx="1266933" cy="12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ng png images | PNGWing">
            <a:extLst>
              <a:ext uri="{FF2B5EF4-FFF2-40B4-BE49-F238E27FC236}">
                <a16:creationId xmlns:a16="http://schemas.microsoft.com/office/drawing/2014/main" id="{DE24E3D5-DC2D-8307-1D90-419183A2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38495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ilence Icons - Free SVG &amp; PNG Silence Images - Noun Project">
            <a:extLst>
              <a:ext uri="{FF2B5EF4-FFF2-40B4-BE49-F238E27FC236}">
                <a16:creationId xmlns:a16="http://schemas.microsoft.com/office/drawing/2014/main" id="{D491BB97-DD68-345B-30C4-27BF433F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98" y="2338495"/>
            <a:ext cx="1266933" cy="126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FBD958-02CD-4FD4-05E5-CB2A64E1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Χαρακτηριστικα του ηχου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3B2740-E631-63C7-F763-089BBE62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2244121" cy="3450613"/>
          </a:xfrm>
        </p:spPr>
        <p:txBody>
          <a:bodyPr>
            <a:normAutofit/>
          </a:bodyPr>
          <a:lstStyle/>
          <a:p>
            <a:r>
              <a:rPr lang="el-GR" sz="2400" dirty="0"/>
              <a:t>Ύψος</a:t>
            </a:r>
          </a:p>
          <a:p>
            <a:r>
              <a:rPr lang="el-GR" sz="2400" dirty="0"/>
              <a:t>Ένταση</a:t>
            </a:r>
          </a:p>
          <a:p>
            <a:r>
              <a:rPr lang="el-GR" sz="2400" dirty="0"/>
              <a:t>Χροιά</a:t>
            </a:r>
          </a:p>
          <a:p>
            <a:r>
              <a:rPr lang="el-GR" sz="2400" dirty="0"/>
              <a:t>Διάρκεια</a:t>
            </a:r>
          </a:p>
        </p:txBody>
      </p:sp>
      <p:pic>
        <p:nvPicPr>
          <p:cNvPr id="3074" name="Picture 2" descr="Download Sound, Wave, Waveform. Royalty-Free Vector Graphic - Pixabay">
            <a:extLst>
              <a:ext uri="{FF2B5EF4-FFF2-40B4-BE49-F238E27FC236}">
                <a16:creationId xmlns:a16="http://schemas.microsoft.com/office/drawing/2014/main" id="{F605684E-BAAE-4130-6AFF-6E91E674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1097"/>
            <a:ext cx="93726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6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E02A73E2-308A-D953-36EB-4F82B848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1719" y="1199503"/>
            <a:ext cx="12535437" cy="370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6F0462-7659-29A7-160F-5C398F236A44}"/>
              </a:ext>
            </a:extLst>
          </p:cNvPr>
          <p:cNvSpPr txBox="1"/>
          <p:nvPr/>
        </p:nvSpPr>
        <p:spPr>
          <a:xfrm>
            <a:off x="3344662" y="408372"/>
            <a:ext cx="533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Εκτάσεις μουσικών οργάνων και φωνών</a:t>
            </a:r>
          </a:p>
        </p:txBody>
      </p:sp>
    </p:spTree>
    <p:extLst>
      <p:ext uri="{BB962C8B-B14F-4D97-AF65-F5344CB8AC3E}">
        <p14:creationId xmlns:p14="http://schemas.microsoft.com/office/powerpoint/2010/main" val="17684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BA103308-ADFE-BAD8-4CA5-5C6CC842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Δημιουργικη χρηση της τεχνολογιασ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9D346DC1-F19E-253D-1948-154EC747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751388" cy="3450613"/>
          </a:xfrm>
        </p:spPr>
        <p:txBody>
          <a:bodyPr>
            <a:normAutofit/>
          </a:bodyPr>
          <a:lstStyle/>
          <a:p>
            <a:r>
              <a:rPr lang="el-GR" sz="2400" dirty="0"/>
              <a:t>Προγράμματα τονικής μεταφοράς (</a:t>
            </a:r>
            <a:r>
              <a:rPr lang="en-US" sz="2400" dirty="0"/>
              <a:t>transpose</a:t>
            </a:r>
            <a:r>
              <a:rPr lang="el-GR" sz="2400" dirty="0"/>
              <a:t>)</a:t>
            </a:r>
            <a:endParaRPr lang="en-US" sz="2400" dirty="0"/>
          </a:p>
          <a:p>
            <a:r>
              <a:rPr lang="el-GR" sz="2400" dirty="0"/>
              <a:t>Προγράμματα αφαίρεσης φωνής (</a:t>
            </a:r>
            <a:r>
              <a:rPr lang="en-US" sz="2400" dirty="0"/>
              <a:t>voice remover</a:t>
            </a:r>
            <a:r>
              <a:rPr lang="el-GR" sz="2400" dirty="0"/>
              <a:t>)</a:t>
            </a:r>
          </a:p>
          <a:p>
            <a:endParaRPr lang="el-GR" sz="2400" dirty="0"/>
          </a:p>
          <a:p>
            <a:pPr marL="0" indent="0">
              <a:buNone/>
            </a:pPr>
            <a:r>
              <a:rPr lang="el-GR" sz="2400" dirty="0"/>
              <a:t>Δωρεάν(?) </a:t>
            </a:r>
            <a:r>
              <a:rPr lang="en-US" sz="2400" dirty="0"/>
              <a:t>online</a:t>
            </a:r>
            <a:r>
              <a:rPr lang="el-GR" sz="2400" dirty="0"/>
              <a:t> σελίδες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myedit.online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vocalremover.org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170" name="Picture 2" descr="Music notes PNG transparent image download, size: 2546x1432px">
            <a:extLst>
              <a:ext uri="{FF2B5EF4-FFF2-40B4-BE49-F238E27FC236}">
                <a16:creationId xmlns:a16="http://schemas.microsoft.com/office/drawing/2014/main" id="{7B4AA57A-B90A-C838-EBED-CC03CAC4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34" y="2083383"/>
            <a:ext cx="5948039" cy="33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1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098C0A-8B26-5947-EA1F-66ED186E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E988A0-7937-E83F-1C03-CB1BF065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3342363" cy="3450613"/>
          </a:xfrm>
        </p:spPr>
        <p:txBody>
          <a:bodyPr>
            <a:normAutofit/>
          </a:bodyPr>
          <a:lstStyle/>
          <a:p>
            <a:r>
              <a:rPr lang="el-GR" sz="2400" dirty="0"/>
              <a:t>Σιγά </a:t>
            </a:r>
            <a:r>
              <a:rPr lang="el-GR" sz="2400" i="1" dirty="0"/>
              <a:t>(</a:t>
            </a:r>
            <a:r>
              <a:rPr lang="en-US" sz="2400" i="1" dirty="0"/>
              <a:t>piano</a:t>
            </a:r>
            <a:r>
              <a:rPr lang="el-GR" sz="2400" i="1" dirty="0"/>
              <a:t>)</a:t>
            </a:r>
            <a:endParaRPr lang="en-US" sz="2400" i="1" dirty="0"/>
          </a:p>
          <a:p>
            <a:r>
              <a:rPr lang="el-GR" sz="2400" dirty="0"/>
              <a:t>Μέτρια</a:t>
            </a:r>
            <a:r>
              <a:rPr lang="el-GR" sz="2400" i="1" dirty="0"/>
              <a:t> (</a:t>
            </a:r>
            <a:r>
              <a:rPr lang="en-US" sz="2400" i="1" dirty="0"/>
              <a:t>mezzo forte</a:t>
            </a:r>
            <a:r>
              <a:rPr lang="el-GR" sz="2400" i="1" dirty="0"/>
              <a:t>)</a:t>
            </a:r>
            <a:endParaRPr lang="en-US" sz="2400" i="1" dirty="0"/>
          </a:p>
          <a:p>
            <a:r>
              <a:rPr lang="el-GR" sz="2400" dirty="0"/>
              <a:t>Δυνατά </a:t>
            </a:r>
            <a:r>
              <a:rPr lang="el-GR" sz="2400" i="1" dirty="0"/>
              <a:t>(</a:t>
            </a:r>
            <a:r>
              <a:rPr lang="en-US" sz="2400" i="1" dirty="0"/>
              <a:t>forte</a:t>
            </a:r>
            <a:r>
              <a:rPr lang="el-GR" sz="2400" i="1" dirty="0"/>
              <a:t>)</a:t>
            </a:r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r>
              <a:rPr lang="el-GR" sz="2400" i="1" dirty="0"/>
              <a:t> </a:t>
            </a:r>
            <a:r>
              <a:rPr lang="en-US" sz="2400" i="1" dirty="0"/>
              <a:t>“</a:t>
            </a:r>
            <a:r>
              <a:rPr lang="el-GR" sz="2400" i="1" dirty="0"/>
              <a:t>Φωνάξτε</a:t>
            </a:r>
            <a:r>
              <a:rPr lang="en-US" sz="2400" i="1" dirty="0"/>
              <a:t>”</a:t>
            </a:r>
            <a:endParaRPr lang="el-GR" sz="2400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5EC2BA-9FDF-F8E7-620B-B337625E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960" y="1730406"/>
            <a:ext cx="1603159" cy="160315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8C4875A-4718-34B4-4876-A891CA1F9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199" y="3265381"/>
            <a:ext cx="3477732" cy="3477732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752CC313-2B4F-E3B1-7A17-66382EE7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28" y="2406983"/>
            <a:ext cx="2668109" cy="26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ccess Denied Forbidden icon PNG and SVG Vector Free Download">
            <a:extLst>
              <a:ext uri="{FF2B5EF4-FFF2-40B4-BE49-F238E27FC236}">
                <a16:creationId xmlns:a16="http://schemas.microsoft.com/office/drawing/2014/main" id="{E860E68A-079D-C958-11E3-46679456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70" y="4207151"/>
            <a:ext cx="1163820" cy="15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6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88D078-14A0-F49B-F496-DF129B12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Τραγουδι </a:t>
            </a:r>
            <a:r>
              <a:rPr lang="en-US" sz="2800" dirty="0"/>
              <a:t>a cappella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D92432-509A-B28E-A4E3-EDB30F752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792599" cy="3450613"/>
          </a:xfrm>
        </p:spPr>
        <p:txBody>
          <a:bodyPr>
            <a:normAutofit/>
          </a:bodyPr>
          <a:lstStyle/>
          <a:p>
            <a:r>
              <a:rPr lang="el-GR" sz="2400" dirty="0"/>
              <a:t>Τονοδότηση</a:t>
            </a:r>
          </a:p>
          <a:p>
            <a:r>
              <a:rPr lang="el-GR" sz="2400" dirty="0"/>
              <a:t>Στοιχεία Διεύθυνσης (είσοδος, κλείσιμο)</a:t>
            </a:r>
          </a:p>
        </p:txBody>
      </p:sp>
      <p:pic>
        <p:nvPicPr>
          <p:cNvPr id="4098" name="Picture 2" descr="Tuning Fork Vectors, Clipart &amp; Illustrations for Free Download - illustAC">
            <a:extLst>
              <a:ext uri="{FF2B5EF4-FFF2-40B4-BE49-F238E27FC236}">
                <a16:creationId xmlns:a16="http://schemas.microsoft.com/office/drawing/2014/main" id="{588A00DB-FDD5-3F8A-18BA-30C82958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015732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hoir Conductor PNG, Vector, PSD, and Clipart With Transparent Background  for Free Download | Pngtree">
            <a:extLst>
              <a:ext uri="{FF2B5EF4-FFF2-40B4-BE49-F238E27FC236}">
                <a16:creationId xmlns:a16="http://schemas.microsoft.com/office/drawing/2014/main" id="{1449D7F3-D9ED-266E-279F-81510EC6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7" y="300990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2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chestra png images | PNGWing">
            <a:extLst>
              <a:ext uri="{FF2B5EF4-FFF2-40B4-BE49-F238E27FC236}">
                <a16:creationId xmlns:a16="http://schemas.microsoft.com/office/drawing/2014/main" id="{DA03EFA0-3B0D-BCAF-C32A-93680AB8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35234"/>
            <a:ext cx="8934451" cy="59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6013B08-9E6E-CA9E-5DBA-1397D4D01510}"/>
              </a:ext>
            </a:extLst>
          </p:cNvPr>
          <p:cNvSpPr/>
          <p:nvPr/>
        </p:nvSpPr>
        <p:spPr>
          <a:xfrm>
            <a:off x="7055793" y="5253335"/>
            <a:ext cx="3421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Ευχαριστώ!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263CA-F5C1-E532-D164-0DB9409FA436}"/>
              </a:ext>
            </a:extLst>
          </p:cNvPr>
          <p:cNvSpPr txBox="1"/>
          <p:nvPr/>
        </p:nvSpPr>
        <p:spPr>
          <a:xfrm>
            <a:off x="310717" y="6362311"/>
            <a:ext cx="45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Δεν μου ανήκουν τα δικαιώματα των εικόνων</a:t>
            </a:r>
          </a:p>
        </p:txBody>
      </p:sp>
    </p:spTree>
    <p:extLst>
      <p:ext uri="{BB962C8B-B14F-4D97-AF65-F5344CB8AC3E}">
        <p14:creationId xmlns:p14="http://schemas.microsoft.com/office/powerpoint/2010/main" val="2353863295"/>
      </p:ext>
    </p:extLst>
  </p:cSld>
  <p:clrMapOvr>
    <a:masterClrMapping/>
  </p:clrMapOvr>
</p:sld>
</file>

<file path=ppt/theme/theme1.xml><?xml version="1.0" encoding="utf-8"?>
<a:theme xmlns:a="http://schemas.openxmlformats.org/drawingml/2006/main" name="Συλλογη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TM10001114[[fn=Συλλογη]]</Template>
  <TotalTime>349</TotalTime>
  <Words>127</Words>
  <Application>Microsoft Office PowerPoint</Application>
  <PresentationFormat>Ευρεία οθόνη</PresentationFormat>
  <Paragraphs>40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Συλλογη</vt:lpstr>
      <vt:lpstr>Δημιουργια σχολικησ χορωδιας</vt:lpstr>
      <vt:lpstr>Ρολοι</vt:lpstr>
      <vt:lpstr>Χορωδοι</vt:lpstr>
      <vt:lpstr>Χαρακτηριστικα του ηχου</vt:lpstr>
      <vt:lpstr>Παρουσίαση του PowerPoint</vt:lpstr>
      <vt:lpstr>Δημιουργικη χρηση της τεχνολογιασ</vt:lpstr>
      <vt:lpstr>ΕΝΤΑΣΗ</vt:lpstr>
      <vt:lpstr>Τραγουδι a cappella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Δημιουργια σχολικησ χορωδιας</dc:title>
  <dc:creator>Βασιλική Βλέτση</dc:creator>
  <cp:lastModifiedBy>Βασιλική Βλέτση</cp:lastModifiedBy>
  <cp:revision>19</cp:revision>
  <dcterms:created xsi:type="dcterms:W3CDTF">2023-11-19T15:25:03Z</dcterms:created>
  <dcterms:modified xsi:type="dcterms:W3CDTF">2023-11-21T17:24:28Z</dcterms:modified>
</cp:coreProperties>
</file>